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2" r:id="rId4"/>
    <p:sldId id="274" r:id="rId5"/>
    <p:sldId id="275" r:id="rId6"/>
    <p:sldId id="291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82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1" y="762000"/>
            <a:ext cx="1219200" cy="1447800"/>
            <a:chOff x="1066800" y="1143000"/>
            <a:chExt cx="1219200" cy="1447800"/>
          </a:xfrm>
        </p:grpSpPr>
        <p:sp>
          <p:nvSpPr>
            <p:cNvPr id="3" name="Can 2"/>
            <p:cNvSpPr/>
            <p:nvPr/>
          </p:nvSpPr>
          <p:spPr>
            <a:xfrm>
              <a:off x="1066800" y="1600200"/>
              <a:ext cx="1219200" cy="990600"/>
            </a:xfrm>
            <a:prstGeom prst="ca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an 3"/>
            <p:cNvSpPr/>
            <p:nvPr/>
          </p:nvSpPr>
          <p:spPr>
            <a:xfrm>
              <a:off x="1066800" y="1143000"/>
              <a:ext cx="1219200" cy="1447800"/>
            </a:xfrm>
            <a:prstGeom prst="can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>
            <a:off x="2971801" y="1485900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24151" y="1109930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Add seed solution and </a:t>
            </a:r>
          </a:p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age for 24hrs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8304">
            <a:off x="5975351" y="966511"/>
            <a:ext cx="739775" cy="506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1730">
            <a:off x="5984084" y="1556585"/>
            <a:ext cx="739775" cy="506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7488">
            <a:off x="6521197" y="1338765"/>
            <a:ext cx="739775" cy="506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9201" y="2266890"/>
            <a:ext cx="306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nanorods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24001" y="4139036"/>
            <a:ext cx="1219200" cy="1447800"/>
            <a:chOff x="1066800" y="1143000"/>
            <a:chExt cx="1219200" cy="1447800"/>
          </a:xfrm>
        </p:grpSpPr>
        <p:sp>
          <p:nvSpPr>
            <p:cNvPr id="12" name="Can 11"/>
            <p:cNvSpPr/>
            <p:nvPr/>
          </p:nvSpPr>
          <p:spPr>
            <a:xfrm>
              <a:off x="1066800" y="1600200"/>
              <a:ext cx="1219200" cy="99060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an 12"/>
            <p:cNvSpPr/>
            <p:nvPr/>
          </p:nvSpPr>
          <p:spPr>
            <a:xfrm>
              <a:off x="1066800" y="1143000"/>
              <a:ext cx="1219200" cy="1447800"/>
            </a:xfrm>
            <a:prstGeom prst="can">
              <a:avLst/>
            </a:pr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60461" y="2266890"/>
            <a:ext cx="306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 growth solution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133601" y="2743200"/>
            <a:ext cx="2875" cy="1295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45103" y="2974676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latin typeface="+mj-lt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en-US" dirty="0"/>
              <a:t>Add hydrophobic small molecules (e.g., toluene)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971801" y="4795570"/>
            <a:ext cx="2743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24151" y="4419600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Add seed solution and </a:t>
            </a:r>
          </a:p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age for 24hrs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01383" y="5817668"/>
            <a:ext cx="345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Ultrathin Au nanowires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995975" y="3657600"/>
            <a:ext cx="1049400" cy="2160068"/>
            <a:chOff x="6125371" y="3048000"/>
            <a:chExt cx="1049400" cy="2160068"/>
          </a:xfrm>
        </p:grpSpPr>
        <p:sp>
          <p:nvSpPr>
            <p:cNvPr id="21" name="Freeform 20"/>
            <p:cNvSpPr/>
            <p:nvPr/>
          </p:nvSpPr>
          <p:spPr>
            <a:xfrm>
              <a:off x="6198009" y="3084533"/>
              <a:ext cx="707366" cy="1984075"/>
            </a:xfrm>
            <a:custGeom>
              <a:avLst/>
              <a:gdLst>
                <a:gd name="connsiteX0" fmla="*/ 707366 w 707366"/>
                <a:gd name="connsiteY0" fmla="*/ 0 h 1984075"/>
                <a:gd name="connsiteX1" fmla="*/ 517584 w 707366"/>
                <a:gd name="connsiteY1" fmla="*/ 940279 h 1984075"/>
                <a:gd name="connsiteX2" fmla="*/ 0 w 707366"/>
                <a:gd name="connsiteY2" fmla="*/ 1984075 h 198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7366" h="1984075">
                  <a:moveTo>
                    <a:pt x="707366" y="0"/>
                  </a:moveTo>
                  <a:cubicBezTo>
                    <a:pt x="671422" y="304800"/>
                    <a:pt x="635478" y="609600"/>
                    <a:pt x="517584" y="940279"/>
                  </a:cubicBezTo>
                  <a:cubicBezTo>
                    <a:pt x="399690" y="1270958"/>
                    <a:pt x="199845" y="1627516"/>
                    <a:pt x="0" y="1984075"/>
                  </a:cubicBezTo>
                </a:path>
              </a:pathLst>
            </a:custGeom>
            <a:noFill/>
            <a:ln w="635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7075567" y="3048000"/>
              <a:ext cx="99204" cy="2160068"/>
            </a:xfrm>
            <a:custGeom>
              <a:avLst/>
              <a:gdLst>
                <a:gd name="connsiteX0" fmla="*/ 198408 w 198408"/>
                <a:gd name="connsiteY0" fmla="*/ 0 h 1397479"/>
                <a:gd name="connsiteX1" fmla="*/ 94891 w 198408"/>
                <a:gd name="connsiteY1" fmla="*/ 1069675 h 1397479"/>
                <a:gd name="connsiteX2" fmla="*/ 0 w 198408"/>
                <a:gd name="connsiteY2" fmla="*/ 1397479 h 139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408" h="1397479">
                  <a:moveTo>
                    <a:pt x="198408" y="0"/>
                  </a:moveTo>
                  <a:cubicBezTo>
                    <a:pt x="163183" y="418381"/>
                    <a:pt x="127959" y="836762"/>
                    <a:pt x="94891" y="1069675"/>
                  </a:cubicBezTo>
                  <a:cubicBezTo>
                    <a:pt x="61823" y="1302588"/>
                    <a:pt x="30911" y="1350033"/>
                    <a:pt x="0" y="1397479"/>
                  </a:cubicBezTo>
                </a:path>
              </a:pathLst>
            </a:custGeom>
            <a:noFill/>
            <a:ln w="635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6125371" y="3173343"/>
              <a:ext cx="228600" cy="1562100"/>
            </a:xfrm>
            <a:prstGeom prst="line">
              <a:avLst/>
            </a:prstGeom>
            <a:noFill/>
            <a:ln w="635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4" name="Oval 23"/>
          <p:cNvSpPr/>
          <p:nvPr/>
        </p:nvSpPr>
        <p:spPr>
          <a:xfrm>
            <a:off x="1533527" y="1213344"/>
            <a:ext cx="1200150" cy="286212"/>
          </a:xfrm>
          <a:prstGeom prst="ellipse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38738" y="4576724"/>
            <a:ext cx="1200150" cy="286212"/>
          </a:xfrm>
          <a:prstGeom prst="ellipse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7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83" y="990600"/>
            <a:ext cx="6970217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3810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Toluene (µL)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5600" y="6070544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CTAB concentration (M)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S4</a:t>
            </a:r>
          </a:p>
        </p:txBody>
      </p:sp>
    </p:spTree>
    <p:extLst>
      <p:ext uri="{BB962C8B-B14F-4D97-AF65-F5344CB8AC3E}">
        <p14:creationId xmlns:p14="http://schemas.microsoft.com/office/powerpoint/2010/main" val="2788380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6" y="972657"/>
            <a:ext cx="7332454" cy="492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S5</a:t>
            </a:r>
          </a:p>
        </p:txBody>
      </p:sp>
    </p:spTree>
    <p:extLst>
      <p:ext uri="{BB962C8B-B14F-4D97-AF65-F5344CB8AC3E}">
        <p14:creationId xmlns:p14="http://schemas.microsoft.com/office/powerpoint/2010/main" val="189484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8224573" cy="559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S6</a:t>
            </a:r>
          </a:p>
        </p:txBody>
      </p:sp>
    </p:spTree>
    <p:extLst>
      <p:ext uri="{BB962C8B-B14F-4D97-AF65-F5344CB8AC3E}">
        <p14:creationId xmlns:p14="http://schemas.microsoft.com/office/powerpoint/2010/main" val="590350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0600"/>
            <a:ext cx="5865870" cy="444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S7</a:t>
            </a:r>
          </a:p>
        </p:txBody>
      </p:sp>
    </p:spTree>
    <p:extLst>
      <p:ext uri="{BB962C8B-B14F-4D97-AF65-F5344CB8AC3E}">
        <p14:creationId xmlns:p14="http://schemas.microsoft.com/office/powerpoint/2010/main" val="138231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92" y="838200"/>
            <a:ext cx="4242261" cy="292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838200"/>
            <a:ext cx="3194764" cy="292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1905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S8</a:t>
            </a:r>
          </a:p>
        </p:txBody>
      </p:sp>
    </p:spTree>
    <p:extLst>
      <p:ext uri="{BB962C8B-B14F-4D97-AF65-F5344CB8AC3E}">
        <p14:creationId xmlns:p14="http://schemas.microsoft.com/office/powerpoint/2010/main" val="108373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1828800"/>
            <a:ext cx="7596188" cy="451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1905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S9</a:t>
            </a:r>
          </a:p>
        </p:txBody>
      </p:sp>
    </p:spTree>
    <p:extLst>
      <p:ext uri="{BB962C8B-B14F-4D97-AF65-F5344CB8AC3E}">
        <p14:creationId xmlns:p14="http://schemas.microsoft.com/office/powerpoint/2010/main" val="2762615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8" y="1600199"/>
            <a:ext cx="3097213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43928"/>
            <a:ext cx="3448510" cy="273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133600"/>
            <a:ext cx="1989496" cy="3898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75" y="4724400"/>
            <a:ext cx="2560637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61" y="4717473"/>
            <a:ext cx="2084387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905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S10</a:t>
            </a:r>
          </a:p>
        </p:txBody>
      </p:sp>
    </p:spTree>
    <p:extLst>
      <p:ext uri="{BB962C8B-B14F-4D97-AF65-F5344CB8AC3E}">
        <p14:creationId xmlns:p14="http://schemas.microsoft.com/office/powerpoint/2010/main" val="3047975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855663"/>
            <a:ext cx="8828087" cy="514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1905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S11</a:t>
            </a:r>
          </a:p>
        </p:txBody>
      </p:sp>
    </p:spTree>
    <p:extLst>
      <p:ext uri="{BB962C8B-B14F-4D97-AF65-F5344CB8AC3E}">
        <p14:creationId xmlns:p14="http://schemas.microsoft.com/office/powerpoint/2010/main" val="262864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518394"/>
            <a:ext cx="7499350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S12</a:t>
            </a:r>
          </a:p>
        </p:txBody>
      </p:sp>
    </p:spTree>
    <p:extLst>
      <p:ext uri="{BB962C8B-B14F-4D97-AF65-F5344CB8AC3E}">
        <p14:creationId xmlns:p14="http://schemas.microsoft.com/office/powerpoint/2010/main" val="677560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S13</a:t>
            </a:r>
          </a:p>
        </p:txBody>
      </p:sp>
      <p:pic>
        <p:nvPicPr>
          <p:cNvPr id="19458" name="Picture 2" descr="C:\E\Publication\Gold Nano Noodles\Data of all the samples\TEM\sample98upper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" t="11000" r="9905" b="10365"/>
          <a:stretch/>
        </p:blipFill>
        <p:spPr bwMode="auto">
          <a:xfrm>
            <a:off x="381000" y="533400"/>
            <a:ext cx="8108830" cy="533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430" y="5419185"/>
            <a:ext cx="9144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255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6180" y="457200"/>
            <a:ext cx="4711895" cy="5882272"/>
            <a:chOff x="1476180" y="457200"/>
            <a:chExt cx="4711895" cy="5882272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57200"/>
              <a:ext cx="4664075" cy="33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180" y="3870592"/>
              <a:ext cx="2040835" cy="2468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7775" y="3870592"/>
              <a:ext cx="2582439" cy="2468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371600" y="4572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6180" y="3891761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2471" y="3891761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379844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1117600"/>
            <a:ext cx="6870700" cy="462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S14</a:t>
            </a:r>
          </a:p>
        </p:txBody>
      </p:sp>
    </p:spTree>
    <p:extLst>
      <p:ext uri="{BB962C8B-B14F-4D97-AF65-F5344CB8AC3E}">
        <p14:creationId xmlns:p14="http://schemas.microsoft.com/office/powerpoint/2010/main" val="141045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9D1219-0D77-4BB8-8181-03F52FB6C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805" y="1447800"/>
            <a:ext cx="2040835" cy="246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3D53823C-9FC9-4EA6-BFB6-89F2880DC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47800"/>
            <a:ext cx="2582439" cy="246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154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706" y="3352800"/>
            <a:ext cx="3740150" cy="260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020" y="609600"/>
            <a:ext cx="3740150" cy="2591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48248" y="6096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8248" y="3265728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(b)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343400" y="914400"/>
            <a:ext cx="990600" cy="1447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97311" y="174684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Increasing toluene</a:t>
            </a:r>
          </a:p>
        </p:txBody>
      </p:sp>
    </p:spTree>
    <p:extLst>
      <p:ext uri="{BB962C8B-B14F-4D97-AF65-F5344CB8AC3E}">
        <p14:creationId xmlns:p14="http://schemas.microsoft.com/office/powerpoint/2010/main" val="22584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057400"/>
            <a:ext cx="3113888" cy="179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76600"/>
            <a:ext cx="2743200" cy="289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3901"/>
            <a:ext cx="2743200" cy="2889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21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71" y="3276600"/>
            <a:ext cx="2743200" cy="289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71" y="163901"/>
            <a:ext cx="2743200" cy="2889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7400" y="762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7400" y="32004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400" y="630549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(c)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71" y="6400800"/>
            <a:ext cx="2925578" cy="1830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613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557213"/>
            <a:ext cx="7907337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S1</a:t>
            </a:r>
          </a:p>
        </p:txBody>
      </p:sp>
    </p:spTree>
    <p:extLst>
      <p:ext uri="{BB962C8B-B14F-4D97-AF65-F5344CB8AC3E}">
        <p14:creationId xmlns:p14="http://schemas.microsoft.com/office/powerpoint/2010/main" val="397693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53" y="400500"/>
            <a:ext cx="853440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S2</a:t>
            </a:r>
          </a:p>
        </p:txBody>
      </p:sp>
    </p:spTree>
    <p:extLst>
      <p:ext uri="{BB962C8B-B14F-4D97-AF65-F5344CB8AC3E}">
        <p14:creationId xmlns:p14="http://schemas.microsoft.com/office/powerpoint/2010/main" val="81661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722313"/>
            <a:ext cx="8278813" cy="541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S3</a:t>
            </a:r>
          </a:p>
        </p:txBody>
      </p:sp>
    </p:spTree>
    <p:extLst>
      <p:ext uri="{BB962C8B-B14F-4D97-AF65-F5344CB8AC3E}">
        <p14:creationId xmlns:p14="http://schemas.microsoft.com/office/powerpoint/2010/main" val="44653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96</Words>
  <Application>Microsoft Office PowerPoint</Application>
  <PresentationFormat>On-screen Show (4:3)</PresentationFormat>
  <Paragraphs>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</dc:creator>
  <cp:lastModifiedBy>cactus</cp:lastModifiedBy>
  <cp:revision>7</cp:revision>
  <dcterms:created xsi:type="dcterms:W3CDTF">2006-08-16T00:00:00Z</dcterms:created>
  <dcterms:modified xsi:type="dcterms:W3CDTF">2019-11-26T23:38:53Z</dcterms:modified>
</cp:coreProperties>
</file>